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81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85" r:id="rId15"/>
    <p:sldId id="284" r:id="rId16"/>
    <p:sldId id="275" r:id="rId17"/>
    <p:sldId id="282" r:id="rId18"/>
    <p:sldId id="283" r:id="rId19"/>
    <p:sldId id="278" r:id="rId20"/>
    <p:sldId id="286" r:id="rId21"/>
    <p:sldId id="28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CA94E-A3F1-4885-9209-93019378DFEA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C664-D358-48FE-9E5D-2311B614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1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4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696F-C379-4752-9A18-22F4EE2AFAD3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0812" y="5191769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48" y="525368"/>
            <a:ext cx="61912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255" y="5307240"/>
            <a:ext cx="6749102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বিষয়বস্তু সম্পর্কে আলোচনা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00" r="19166"/>
          <a:stretch/>
        </p:blipFill>
        <p:spPr>
          <a:xfrm>
            <a:off x="3215186" y="2018020"/>
            <a:ext cx="2789829" cy="2760226"/>
          </a:xfrm>
          <a:prstGeom prst="roundRect">
            <a:avLst>
              <a:gd name="adj" fmla="val 11111"/>
            </a:avLst>
          </a:prstGeom>
          <a:ln w="190500" cap="rnd">
            <a:solidFill>
              <a:srgbClr val="FDCBF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325255" y="678692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পাঠ্যবইয়ের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22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</a:t>
            </a:r>
          </a:p>
        </p:txBody>
      </p:sp>
    </p:spTree>
    <p:extLst>
      <p:ext uri="{BB962C8B-B14F-4D97-AF65-F5344CB8AC3E}">
        <p14:creationId xmlns:p14="http://schemas.microsoft.com/office/powerpoint/2010/main" val="414401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1135" y="5117910"/>
            <a:ext cx="5431809" cy="130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9" y="1386351"/>
            <a:ext cx="5523865" cy="31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12" y="1413557"/>
            <a:ext cx="1332260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904" y="103693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 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বলি।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210" y="2803664"/>
            <a:ext cx="1296864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নিপীড়িত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512" y="3990533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মজলুম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2752" y="1413557"/>
            <a:ext cx="3125337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অন্যায়ের শিকার/নিপীড়িত।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7385" y="2803664"/>
            <a:ext cx="3626615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7304" y="4034311"/>
            <a:ext cx="3201025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অত্যাচারিত/নির্যাতিত।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15" y="1131620"/>
            <a:ext cx="1961575" cy="1384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13" y="2631359"/>
            <a:ext cx="1961575" cy="1264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14" y="3973025"/>
            <a:ext cx="1961575" cy="13530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4585" y="5508132"/>
            <a:ext cx="15881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বিষ-নজর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7304" y="5726633"/>
            <a:ext cx="3201025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হিংসাপুর্ণ দৃষ্টি।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8"/>
          <a:stretch/>
        </p:blipFill>
        <p:spPr>
          <a:xfrm>
            <a:off x="2016714" y="5508132"/>
            <a:ext cx="1961575" cy="9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1815" y="-236900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বারবার অনুশীলন করি।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8267"/>
          <a:stretch/>
        </p:blipFill>
        <p:spPr>
          <a:xfrm>
            <a:off x="250415" y="1325980"/>
            <a:ext cx="2292825" cy="9826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5143" y="1391474"/>
            <a:ext cx="149930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8267"/>
          <a:stretch/>
        </p:blipFill>
        <p:spPr>
          <a:xfrm>
            <a:off x="1673808" y="2372960"/>
            <a:ext cx="2292825" cy="9826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8267"/>
          <a:stretch/>
        </p:blipFill>
        <p:spPr>
          <a:xfrm>
            <a:off x="3275992" y="3447085"/>
            <a:ext cx="2292825" cy="9826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8267"/>
          <a:stretch/>
        </p:blipFill>
        <p:spPr>
          <a:xfrm>
            <a:off x="4743023" y="4497477"/>
            <a:ext cx="2292825" cy="9826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92862" y="2494882"/>
            <a:ext cx="1828240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পিতৃমাতৃহীন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6409" y="3528188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স্নেহদৃষ্টি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39055" y="4510827"/>
            <a:ext cx="15881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দেশাত্মবোধ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8267"/>
          <a:stretch/>
        </p:blipFill>
        <p:spPr>
          <a:xfrm>
            <a:off x="5875787" y="5531068"/>
            <a:ext cx="2292825" cy="98263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228142" y="5612171"/>
            <a:ext cx="15881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883" y="3395099"/>
            <a:ext cx="178785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411" y="4488296"/>
            <a:ext cx="1792780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দেশাত্মবোধ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7242" y="4488296"/>
            <a:ext cx="192379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দ্বুদ্ধ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2753" y="3404348"/>
            <a:ext cx="1736619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পিতৃমাতৃহীন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5771" y="3404348"/>
            <a:ext cx="1530532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স্নেহদৃষ্টি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10" y="655093"/>
            <a:ext cx="8256895" cy="953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শব্দটি হারিয়ে গেল আর কোন শব্দটি ফিয়ে এলো দেখি ও বলি।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9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62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2012" y="3241301"/>
            <a:ext cx="8911988" cy="263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চিরকাল..................... পাশে দাড়াবো।</a:t>
            </a: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জবা ছোট বেলাতেই ........................হন।</a:t>
            </a: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..................লাভ করতে হলে ভালো কাজ করতে হয়।</a:t>
            </a:r>
          </a:p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আমাদের সবাইকে .....................দেশাত্মবোধে উদ্বুদ্ধ হতে হবে।</a:t>
            </a: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074" y="934870"/>
            <a:ext cx="6008430" cy="5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শব্দ বেছে নিয়ে খালি জায়গায় লিখি।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8328" y="2258670"/>
            <a:ext cx="131018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স্নেহদৃষ্টি 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9080" y="2258670"/>
            <a:ext cx="1978926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নির্যাতিতের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012" y="2258670"/>
            <a:ext cx="220753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পিতৃমাতৃহীন  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7253" y="2258669"/>
            <a:ext cx="131018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স্নেহদৃষ্টি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4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4.16667E-6 0.00023 C -0.00278 0.00556 -0.00469 0.0125 -0.00799 0.01783 C -0.01841 0.0338 -0.01424 0.02269 -0.0224 0.02917 C -0.0257 0.03171 -0.0283 0.03634 -0.03177 0.0382 C -0.05643 0.04977 -0.03108 0.03634 -0.04618 0.04722 C -0.04757 0.04815 -0.04931 0.04861 -0.05105 0.04954 C -0.05296 0.05093 -0.05504 0.05278 -0.0573 0.05394 C -0.05921 0.05509 -0.06146 0.05509 -0.06355 0.05602 C -0.08004 0.06505 -0.06007 0.05718 -0.07622 0.06296 C -0.08455 0.07083 -0.07726 0.06528 -0.08889 0.06991 C -0.11112 0.07847 -0.08716 0.07107 -0.10643 0.07662 C -0.10851 0.07824 -0.11059 0.07986 -0.11268 0.08102 C -0.11424 0.08218 -0.11598 0.08241 -0.11754 0.08357 C -0.12344 0.08773 -0.12171 0.08843 -0.12691 0.09468 C -0.12848 0.0963 -0.13021 0.09769 -0.13177 0.09931 C -0.13681 0.1213 -0.12865 0.09005 -0.1382 0.11065 C -0.13924 0.1132 -0.13907 0.11667 -0.13959 0.11945 C -0.14132 0.12755 -0.14098 0.12546 -0.14445 0.1331 L -0.14584 0.14884 L -0.14584 0.15139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3.88889E-6 0.00023 C -0.00052 0.00718 -0.00138 0.01435 -0.00138 0.02176 C -0.00138 0.02315 0.00087 0.0338 0.00157 0.03565 C 0.00226 0.03796 0.00365 0.03958 0.00452 0.04167 C 0.00521 0.04352 0.00521 0.04583 0.00608 0.04769 C 0.00868 0.05394 0.01112 0.05533 0.01355 0.06158 C 0.01424 0.06343 0.01424 0.06574 0.01511 0.06759 C 0.0158 0.06968 0.01737 0.0713 0.01806 0.07361 C 0.01927 0.07732 0.0198 0.08148 0.02101 0.08542 C 0.02466 0.09745 0.02309 0.09213 0.02552 0.10139 C 0.02605 0.10533 0.02639 0.10949 0.02709 0.11343 C 0.02743 0.11551 0.02813 0.11736 0.02848 0.11945 C 0.03039 0.12755 0.03039 0.12986 0.0316 0.13912 C 0.03108 0.14792 0.03108 0.15648 0.03004 0.16505 C 0.02952 0.16921 0.02796 0.17315 0.02709 0.17708 C 0.02518 0.18449 0.02466 0.1882 0.01945 0.19491 C 0.01806 0.19699 0.01632 0.19884 0.01511 0.20093 C 0.01389 0.20278 0.01337 0.20533 0.01198 0.20695 C 0.01077 0.20833 0.00886 0.20787 0.00747 0.2088 C 0.00591 0.20995 0.00434 0.21134 0.00296 0.21296 C 0.00139 0.21458 -0.00138 0.21898 -0.00138 0.21921 L -0.00138 0.21898 " pathEditMode="relative" rAng="0" ptsTypes="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09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3.05556E-6 0.00023 C -0.00087 0.01088 -0.00295 0.02269 3.05556E-6 0.0338 C 0.00468 0.05116 0.00416 0.0412 0.01059 0.04954 C 0.01232 0.05208 0.01319 0.05533 0.01493 0.05764 C 0.01632 0.05926 0.01805 0.06019 0.01944 0.06158 C 0.02743 0.06921 0.02257 0.0662 0.02986 0.06945 C 0.04444 0.08241 0.02187 0.06227 0.04027 0.0794 C 0.04323 0.08218 0.04583 0.08588 0.0493 0.0875 C 0.05087 0.0882 0.05243 0.08843 0.05382 0.08935 C 0.05642 0.0912 0.0585 0.09398 0.06128 0.09537 C 0.06354 0.09676 0.06614 0.09676 0.06875 0.09745 C 0.07066 0.09861 0.07257 0.10023 0.07465 0.10139 C 0.07604 0.10232 0.07777 0.10255 0.07916 0.10347 C 0.09062 0.11111 0.07691 0.1044 0.08802 0.10926 C 0.08958 0.11065 0.09097 0.11227 0.09253 0.11343 C 0.1085 0.12269 0.09583 0.11227 0.1059 0.1213 C 0.10746 0.12384 0.10868 0.12685 0.11041 0.12917 C 0.1118 0.13102 0.11354 0.13171 0.11493 0.13333 C 0.11753 0.13588 0.11996 0.13843 0.12239 0.1412 C 0.12604 0.1456 0.13281 0.15509 0.13281 0.15533 C 0.13385 0.15903 0.13402 0.16366 0.13576 0.16713 C 0.1368 0.16898 0.13802 0.17083 0.13889 0.17292 C 0.13958 0.175 0.13975 0.17708 0.14027 0.17894 C 0.14114 0.18171 0.14236 0.18426 0.14323 0.18704 C 0.14375 0.19745 0.14392 0.20833 0.14479 0.21875 C 0.14496 0.22083 0.14635 0.22269 0.14635 0.22477 C 0.14635 0.23079 0.14548 0.23681 0.14479 0.24259 C 0.1434 0.25486 0.14375 0.24931 0.14184 0.25857 C 0.14114 0.26134 0.14132 0.26412 0.14027 0.26667 C 0.13923 0.26898 0.13646 0.26991 0.13576 0.27245 C 0.13489 0.27639 0.13576 0.28056 0.13576 0.28449 L 0.13576 0.28658 " pathEditMode="relative" rAng="0" ptsTypes="AAAAAAAAAAAAAAAAAAAAAAAAAAAAAAA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4.16667E-6 0.00023 C -0.00278 0.00556 -0.00469 0.0125 -0.00799 0.01783 C -0.01841 0.0338 -0.01424 0.02269 -0.0224 0.02917 C -0.0257 0.03171 -0.0283 0.03634 -0.03177 0.0382 C -0.05643 0.04977 -0.03108 0.03634 -0.04618 0.04722 C -0.04757 0.04815 -0.04931 0.04861 -0.05105 0.04954 C -0.05296 0.05093 -0.05504 0.05278 -0.0573 0.05394 C -0.05921 0.05509 -0.06146 0.05509 -0.06355 0.05602 C -0.08004 0.06505 -0.06007 0.05718 -0.07622 0.06296 C -0.08455 0.07083 -0.07726 0.06528 -0.08889 0.06991 C -0.11112 0.07847 -0.08716 0.07107 -0.10643 0.07662 C -0.10851 0.07824 -0.11059 0.07986 -0.11268 0.08102 C -0.11424 0.08218 -0.11598 0.08241 -0.11754 0.08357 C -0.12344 0.08773 -0.12171 0.08843 -0.12691 0.09468 C -0.12848 0.0963 -0.13021 0.09769 -0.13177 0.09931 C -0.13681 0.1213 -0.12865 0.09005 -0.1382 0.11065 C -0.13924 0.1132 -0.13907 0.11667 -0.13959 0.11945 C -0.14132 0.12755 -0.14098 0.12546 -0.14445 0.1331 L -0.14584 0.14884 L -0.14584 0.15139 " pathEditMode="relative" rAng="0" ptsTypes="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332" y="1856097"/>
            <a:ext cx="3869208" cy="3657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“মজলুম মানুষের সুখে দুঃখে কাঁধে কাঁধ মিলিয়ে তাদের কথা বলেছেন”-কে বলেছেন? তার সম্পর্কে ৫টি বাক্য লিখি।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4364" y="273307"/>
            <a:ext cx="4271750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করি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9460" y="1831359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2414" y="1831358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44703" y="1612994"/>
            <a:ext cx="0" cy="4299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23398" y="1856097"/>
            <a:ext cx="3869208" cy="3671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সিরাজগঞ্জ, পিতৃমাতৃহীন, স্নেহদৃষ্টি, দেওবন্দ, উদ্বুদ্ধ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 ৫টি ব্যবহার করে বাক্য তৈরি করি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সাজিয়ে গল্প বানাই।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8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477" y="1646258"/>
            <a:ext cx="813492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মওলানা ভাসানী চিরকাল কেমন মানুষের পাশে দাঁড়িয়েছেন?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991" y="2347434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9592" y="2370910"/>
            <a:ext cx="3051983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381" y="2831332"/>
            <a:ext cx="2523983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9690" y="2867373"/>
            <a:ext cx="456944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বড়লোক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477" y="3711353"/>
            <a:ext cx="790909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মওলানা ভাসানী কোন পীর সাহেবের স্নেহদৃষ্টি লাভ করেন?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889" y="4520505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ইরাকের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7999" y="4416608"/>
            <a:ext cx="3615168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609" y="5024769"/>
            <a:ext cx="254167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ভারতের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6467" y="4972461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7991" y="400419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বেছে নিই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212518" y="2332582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12518" y="4474906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294" y="894889"/>
            <a:ext cx="8925636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মওলানা আবদুল হামিদ খান ভাসানী কত সালে জন্মগ্রহণ করেন?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9818" y="1922952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১৯৮০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313" y="1857239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১৮৮০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0415" y="2459756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১৭৮০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0158" y="2421455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১৬৮০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83112" y="1825602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294" y="3699120"/>
            <a:ext cx="809952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মওলানা ভাসানীকে  কাগমারি কেনো ছাড়তে হয়?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9586" y="4532232"/>
            <a:ext cx="3550767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মানুষের কারণে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3988" y="4532232"/>
            <a:ext cx="318078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 কারণে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7110" y="5207453"/>
            <a:ext cx="328420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ব্যবসায়ীদের কারণে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3988" y="5167906"/>
            <a:ext cx="308994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কারণে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32157" y="4508176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2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807" y="1487604"/>
            <a:ext cx="7738406" cy="474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মজলুম জননেতা কে ছিলেন?</a:t>
            </a:r>
          </a:p>
          <a:p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কেনো তাকে মজলুম জননেতা বলা হয়? </a:t>
            </a: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2830" y="2715906"/>
            <a:ext cx="7738282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মওলানা আবদুল হামিদ খান ভাসানী।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4164" y="177425"/>
            <a:ext cx="4210284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বলি।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859931" y="5691115"/>
            <a:ext cx="7738282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মজলুম মানুষের সুখে-দুঃখে কাঁধে কাঁধ মিলিয়ে তাদের কথা বলতেন বলে।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3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37595" y="756249"/>
            <a:ext cx="2075747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63176" y="2534283"/>
            <a:ext cx="3578174" cy="2419053"/>
          </a:xfrm>
          <a:custGeom>
            <a:avLst/>
            <a:gdLst>
              <a:gd name="connsiteX0" fmla="*/ 2924960 w 2979552"/>
              <a:gd name="connsiteY0" fmla="*/ 1069009 h 2101012"/>
              <a:gd name="connsiteX1" fmla="*/ 2911313 w 2979552"/>
              <a:gd name="connsiteY1" fmla="*/ 1137247 h 2101012"/>
              <a:gd name="connsiteX2" fmla="*/ 2897665 w 2979552"/>
              <a:gd name="connsiteY2" fmla="*/ 1260077 h 2101012"/>
              <a:gd name="connsiteX3" fmla="*/ 2884017 w 2979552"/>
              <a:gd name="connsiteY3" fmla="*/ 1301021 h 2101012"/>
              <a:gd name="connsiteX4" fmla="*/ 2843074 w 2979552"/>
              <a:gd name="connsiteY4" fmla="*/ 1437498 h 2101012"/>
              <a:gd name="connsiteX5" fmla="*/ 2815778 w 2979552"/>
              <a:gd name="connsiteY5" fmla="*/ 1492089 h 2101012"/>
              <a:gd name="connsiteX6" fmla="*/ 2774835 w 2979552"/>
              <a:gd name="connsiteY6" fmla="*/ 1587624 h 2101012"/>
              <a:gd name="connsiteX7" fmla="*/ 2720244 w 2979552"/>
              <a:gd name="connsiteY7" fmla="*/ 1710453 h 2101012"/>
              <a:gd name="connsiteX8" fmla="*/ 2679301 w 2979552"/>
              <a:gd name="connsiteY8" fmla="*/ 1751397 h 2101012"/>
              <a:gd name="connsiteX9" fmla="*/ 2597414 w 2979552"/>
              <a:gd name="connsiteY9" fmla="*/ 1860579 h 2101012"/>
              <a:gd name="connsiteX10" fmla="*/ 2460937 w 2979552"/>
              <a:gd name="connsiteY10" fmla="*/ 1942465 h 2101012"/>
              <a:gd name="connsiteX11" fmla="*/ 2338107 w 2979552"/>
              <a:gd name="connsiteY11" fmla="*/ 2010704 h 2101012"/>
              <a:gd name="connsiteX12" fmla="*/ 2297163 w 2979552"/>
              <a:gd name="connsiteY12" fmla="*/ 2038000 h 2101012"/>
              <a:gd name="connsiteX13" fmla="*/ 2051504 w 2979552"/>
              <a:gd name="connsiteY13" fmla="*/ 2078943 h 2101012"/>
              <a:gd name="connsiteX14" fmla="*/ 1819492 w 2979552"/>
              <a:gd name="connsiteY14" fmla="*/ 2078943 h 2101012"/>
              <a:gd name="connsiteX15" fmla="*/ 1833140 w 2979552"/>
              <a:gd name="connsiteY15" fmla="*/ 2038000 h 2101012"/>
              <a:gd name="connsiteX16" fmla="*/ 1860435 w 2979552"/>
              <a:gd name="connsiteY16" fmla="*/ 1983409 h 2101012"/>
              <a:gd name="connsiteX17" fmla="*/ 1696662 w 2979552"/>
              <a:gd name="connsiteY17" fmla="*/ 1983409 h 2101012"/>
              <a:gd name="connsiteX18" fmla="*/ 1410059 w 2979552"/>
              <a:gd name="connsiteY18" fmla="*/ 1969761 h 2101012"/>
              <a:gd name="connsiteX19" fmla="*/ 1396411 w 2979552"/>
              <a:gd name="connsiteY19" fmla="*/ 1928818 h 2101012"/>
              <a:gd name="connsiteX20" fmla="*/ 1437354 w 2979552"/>
              <a:gd name="connsiteY20" fmla="*/ 1915170 h 2101012"/>
              <a:gd name="connsiteX21" fmla="*/ 1478298 w 2979552"/>
              <a:gd name="connsiteY21" fmla="*/ 1874227 h 2101012"/>
              <a:gd name="connsiteX22" fmla="*/ 1423707 w 2979552"/>
              <a:gd name="connsiteY22" fmla="*/ 1805988 h 2101012"/>
              <a:gd name="connsiteX23" fmla="*/ 1287229 w 2979552"/>
              <a:gd name="connsiteY23" fmla="*/ 1792340 h 2101012"/>
              <a:gd name="connsiteX24" fmla="*/ 1137104 w 2979552"/>
              <a:gd name="connsiteY24" fmla="*/ 1765044 h 2101012"/>
              <a:gd name="connsiteX25" fmla="*/ 1041569 w 2979552"/>
              <a:gd name="connsiteY25" fmla="*/ 1724101 h 2101012"/>
              <a:gd name="connsiteX26" fmla="*/ 973331 w 2979552"/>
              <a:gd name="connsiteY26" fmla="*/ 1710453 h 2101012"/>
              <a:gd name="connsiteX27" fmla="*/ 959683 w 2979552"/>
              <a:gd name="connsiteY27" fmla="*/ 1669510 h 2101012"/>
              <a:gd name="connsiteX28" fmla="*/ 1000626 w 2979552"/>
              <a:gd name="connsiteY28" fmla="*/ 1628567 h 2101012"/>
              <a:gd name="connsiteX29" fmla="*/ 1027922 w 2979552"/>
              <a:gd name="connsiteY29" fmla="*/ 1587624 h 2101012"/>
              <a:gd name="connsiteX30" fmla="*/ 918740 w 2979552"/>
              <a:gd name="connsiteY30" fmla="*/ 1560328 h 2101012"/>
              <a:gd name="connsiteX31" fmla="*/ 809557 w 2979552"/>
              <a:gd name="connsiteY31" fmla="*/ 1505737 h 2101012"/>
              <a:gd name="connsiteX32" fmla="*/ 768614 w 2979552"/>
              <a:gd name="connsiteY32" fmla="*/ 1478441 h 2101012"/>
              <a:gd name="connsiteX33" fmla="*/ 727671 w 2979552"/>
              <a:gd name="connsiteY33" fmla="*/ 1464794 h 2101012"/>
              <a:gd name="connsiteX34" fmla="*/ 754966 w 2979552"/>
              <a:gd name="connsiteY34" fmla="*/ 1396555 h 2101012"/>
              <a:gd name="connsiteX35" fmla="*/ 768614 w 2979552"/>
              <a:gd name="connsiteY35" fmla="*/ 1355612 h 2101012"/>
              <a:gd name="connsiteX36" fmla="*/ 727671 w 2979552"/>
              <a:gd name="connsiteY36" fmla="*/ 1328316 h 2101012"/>
              <a:gd name="connsiteX37" fmla="*/ 618489 w 2979552"/>
              <a:gd name="connsiteY37" fmla="*/ 1287373 h 2101012"/>
              <a:gd name="connsiteX38" fmla="*/ 522954 w 2979552"/>
              <a:gd name="connsiteY38" fmla="*/ 1205486 h 2101012"/>
              <a:gd name="connsiteX39" fmla="*/ 441068 w 2979552"/>
              <a:gd name="connsiteY39" fmla="*/ 1150895 h 2101012"/>
              <a:gd name="connsiteX40" fmla="*/ 359181 w 2979552"/>
              <a:gd name="connsiteY40" fmla="*/ 1082656 h 2101012"/>
              <a:gd name="connsiteX41" fmla="*/ 441068 w 2979552"/>
              <a:gd name="connsiteY41" fmla="*/ 1069009 h 2101012"/>
              <a:gd name="connsiteX42" fmla="*/ 427420 w 2979552"/>
              <a:gd name="connsiteY42" fmla="*/ 1000770 h 2101012"/>
              <a:gd name="connsiteX43" fmla="*/ 345534 w 2979552"/>
              <a:gd name="connsiteY43" fmla="*/ 932531 h 2101012"/>
              <a:gd name="connsiteX44" fmla="*/ 304590 w 2979552"/>
              <a:gd name="connsiteY44" fmla="*/ 877940 h 2101012"/>
              <a:gd name="connsiteX45" fmla="*/ 249999 w 2979552"/>
              <a:gd name="connsiteY45" fmla="*/ 782406 h 2101012"/>
              <a:gd name="connsiteX46" fmla="*/ 236352 w 2979552"/>
              <a:gd name="connsiteY46" fmla="*/ 727815 h 2101012"/>
              <a:gd name="connsiteX47" fmla="*/ 222704 w 2979552"/>
              <a:gd name="connsiteY47" fmla="*/ 686871 h 2101012"/>
              <a:gd name="connsiteX48" fmla="*/ 209056 w 2979552"/>
              <a:gd name="connsiteY48" fmla="*/ 632280 h 2101012"/>
              <a:gd name="connsiteX49" fmla="*/ 154465 w 2979552"/>
              <a:gd name="connsiteY49" fmla="*/ 550394 h 2101012"/>
              <a:gd name="connsiteX50" fmla="*/ 127169 w 2979552"/>
              <a:gd name="connsiteY50" fmla="*/ 509450 h 2101012"/>
              <a:gd name="connsiteX51" fmla="*/ 113522 w 2979552"/>
              <a:gd name="connsiteY51" fmla="*/ 468507 h 2101012"/>
              <a:gd name="connsiteX52" fmla="*/ 58931 w 2979552"/>
              <a:gd name="connsiteY52" fmla="*/ 386621 h 2101012"/>
              <a:gd name="connsiteX53" fmla="*/ 45283 w 2979552"/>
              <a:gd name="connsiteY53" fmla="*/ 332029 h 2101012"/>
              <a:gd name="connsiteX54" fmla="*/ 4340 w 2979552"/>
              <a:gd name="connsiteY54" fmla="*/ 291086 h 2101012"/>
              <a:gd name="connsiteX55" fmla="*/ 673080 w 2979552"/>
              <a:gd name="connsiteY55" fmla="*/ 304734 h 2101012"/>
              <a:gd name="connsiteX56" fmla="*/ 714023 w 2979552"/>
              <a:gd name="connsiteY56" fmla="*/ 332029 h 2101012"/>
              <a:gd name="connsiteX57" fmla="*/ 768614 w 2979552"/>
              <a:gd name="connsiteY57" fmla="*/ 372973 h 2101012"/>
              <a:gd name="connsiteX58" fmla="*/ 754966 w 2979552"/>
              <a:gd name="connsiteY58" fmla="*/ 318382 h 2101012"/>
              <a:gd name="connsiteX59" fmla="*/ 741319 w 2979552"/>
              <a:gd name="connsiteY59" fmla="*/ 277438 h 2101012"/>
              <a:gd name="connsiteX60" fmla="*/ 727671 w 2979552"/>
              <a:gd name="connsiteY60" fmla="*/ 222847 h 2101012"/>
              <a:gd name="connsiteX61" fmla="*/ 700375 w 2979552"/>
              <a:gd name="connsiteY61" fmla="*/ 168256 h 2101012"/>
              <a:gd name="connsiteX62" fmla="*/ 741319 w 2979552"/>
              <a:gd name="connsiteY62" fmla="*/ 140961 h 2101012"/>
              <a:gd name="connsiteX63" fmla="*/ 973331 w 2979552"/>
              <a:gd name="connsiteY63" fmla="*/ 181904 h 2101012"/>
              <a:gd name="connsiteX64" fmla="*/ 1014274 w 2979552"/>
              <a:gd name="connsiteY64" fmla="*/ 209200 h 2101012"/>
              <a:gd name="connsiteX65" fmla="*/ 1109808 w 2979552"/>
              <a:gd name="connsiteY65" fmla="*/ 263791 h 2101012"/>
              <a:gd name="connsiteX66" fmla="*/ 1464650 w 2979552"/>
              <a:gd name="connsiteY66" fmla="*/ 113665 h 2101012"/>
              <a:gd name="connsiteX67" fmla="*/ 1573832 w 2979552"/>
              <a:gd name="connsiteY67" fmla="*/ 154609 h 2101012"/>
              <a:gd name="connsiteX68" fmla="*/ 1655719 w 2979552"/>
              <a:gd name="connsiteY68" fmla="*/ 209200 h 2101012"/>
              <a:gd name="connsiteX69" fmla="*/ 1669366 w 2979552"/>
              <a:gd name="connsiteY69" fmla="*/ 168256 h 2101012"/>
              <a:gd name="connsiteX70" fmla="*/ 1696662 w 2979552"/>
              <a:gd name="connsiteY70" fmla="*/ 4483 h 2101012"/>
              <a:gd name="connsiteX71" fmla="*/ 1751253 w 2979552"/>
              <a:gd name="connsiteY71" fmla="*/ 31779 h 2101012"/>
              <a:gd name="connsiteX72" fmla="*/ 1915026 w 2979552"/>
              <a:gd name="connsiteY72" fmla="*/ 72722 h 2101012"/>
              <a:gd name="connsiteX73" fmla="*/ 2010560 w 2979552"/>
              <a:gd name="connsiteY73" fmla="*/ 113665 h 2101012"/>
              <a:gd name="connsiteX74" fmla="*/ 2051504 w 2979552"/>
              <a:gd name="connsiteY74" fmla="*/ 127313 h 2101012"/>
              <a:gd name="connsiteX75" fmla="*/ 2160686 w 2979552"/>
              <a:gd name="connsiteY75" fmla="*/ 181904 h 2101012"/>
              <a:gd name="connsiteX76" fmla="*/ 2297163 w 2979552"/>
              <a:gd name="connsiteY76" fmla="*/ 236495 h 2101012"/>
              <a:gd name="connsiteX77" fmla="*/ 2392698 w 2979552"/>
              <a:gd name="connsiteY77" fmla="*/ 291086 h 2101012"/>
              <a:gd name="connsiteX78" fmla="*/ 2419993 w 2979552"/>
              <a:gd name="connsiteY78" fmla="*/ 236495 h 2101012"/>
              <a:gd name="connsiteX79" fmla="*/ 2433641 w 2979552"/>
              <a:gd name="connsiteY79" fmla="*/ 181904 h 2101012"/>
              <a:gd name="connsiteX80" fmla="*/ 2556471 w 2979552"/>
              <a:gd name="connsiteY80" fmla="*/ 222847 h 2101012"/>
              <a:gd name="connsiteX81" fmla="*/ 2597414 w 2979552"/>
              <a:gd name="connsiteY81" fmla="*/ 263791 h 2101012"/>
              <a:gd name="connsiteX82" fmla="*/ 2706596 w 2979552"/>
              <a:gd name="connsiteY82" fmla="*/ 332029 h 2101012"/>
              <a:gd name="connsiteX83" fmla="*/ 2788483 w 2979552"/>
              <a:gd name="connsiteY83" fmla="*/ 413916 h 2101012"/>
              <a:gd name="connsiteX84" fmla="*/ 2829426 w 2979552"/>
              <a:gd name="connsiteY84" fmla="*/ 454859 h 2101012"/>
              <a:gd name="connsiteX85" fmla="*/ 2870369 w 2979552"/>
              <a:gd name="connsiteY85" fmla="*/ 482155 h 2101012"/>
              <a:gd name="connsiteX86" fmla="*/ 2911313 w 2979552"/>
              <a:gd name="connsiteY86" fmla="*/ 564041 h 2101012"/>
              <a:gd name="connsiteX87" fmla="*/ 2924960 w 2979552"/>
              <a:gd name="connsiteY87" fmla="*/ 604985 h 2101012"/>
              <a:gd name="connsiteX88" fmla="*/ 2952256 w 2979552"/>
              <a:gd name="connsiteY88" fmla="*/ 645928 h 2101012"/>
              <a:gd name="connsiteX89" fmla="*/ 2979552 w 2979552"/>
              <a:gd name="connsiteY89" fmla="*/ 741462 h 2101012"/>
              <a:gd name="connsiteX90" fmla="*/ 2965904 w 2979552"/>
              <a:gd name="connsiteY90" fmla="*/ 1178191 h 2101012"/>
              <a:gd name="connsiteX91" fmla="*/ 2924960 w 2979552"/>
              <a:gd name="connsiteY91" fmla="*/ 1219134 h 210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9552" h="2101012">
                <a:moveTo>
                  <a:pt x="2924960" y="1069009"/>
                </a:moveTo>
                <a:cubicBezTo>
                  <a:pt x="2920411" y="1091755"/>
                  <a:pt x="2914593" y="1114284"/>
                  <a:pt x="2911313" y="1137247"/>
                </a:cubicBezTo>
                <a:cubicBezTo>
                  <a:pt x="2905487" y="1178028"/>
                  <a:pt x="2904438" y="1219442"/>
                  <a:pt x="2897665" y="1260077"/>
                </a:cubicBezTo>
                <a:cubicBezTo>
                  <a:pt x="2895300" y="1274268"/>
                  <a:pt x="2887969" y="1287188"/>
                  <a:pt x="2884017" y="1301021"/>
                </a:cubicBezTo>
                <a:cubicBezTo>
                  <a:pt x="2870958" y="1346728"/>
                  <a:pt x="2864693" y="1394260"/>
                  <a:pt x="2843074" y="1437498"/>
                </a:cubicBezTo>
                <a:lnTo>
                  <a:pt x="2815778" y="1492089"/>
                </a:lnTo>
                <a:cubicBezTo>
                  <a:pt x="2787377" y="1605699"/>
                  <a:pt x="2821959" y="1493377"/>
                  <a:pt x="2774835" y="1587624"/>
                </a:cubicBezTo>
                <a:cubicBezTo>
                  <a:pt x="2727273" y="1682747"/>
                  <a:pt x="2819091" y="1562181"/>
                  <a:pt x="2720244" y="1710453"/>
                </a:cubicBezTo>
                <a:cubicBezTo>
                  <a:pt x="2709538" y="1726512"/>
                  <a:pt x="2691523" y="1736459"/>
                  <a:pt x="2679301" y="1751397"/>
                </a:cubicBezTo>
                <a:cubicBezTo>
                  <a:pt x="2650493" y="1786606"/>
                  <a:pt x="2635266" y="1835344"/>
                  <a:pt x="2597414" y="1860579"/>
                </a:cubicBezTo>
                <a:cubicBezTo>
                  <a:pt x="2498600" y="1926455"/>
                  <a:pt x="2544870" y="1900499"/>
                  <a:pt x="2460937" y="1942465"/>
                </a:cubicBezTo>
                <a:cubicBezTo>
                  <a:pt x="2332432" y="2070970"/>
                  <a:pt x="2538502" y="1877108"/>
                  <a:pt x="2338107" y="2010704"/>
                </a:cubicBezTo>
                <a:cubicBezTo>
                  <a:pt x="2324459" y="2019803"/>
                  <a:pt x="2312152" y="2031338"/>
                  <a:pt x="2297163" y="2038000"/>
                </a:cubicBezTo>
                <a:cubicBezTo>
                  <a:pt x="2204495" y="2079185"/>
                  <a:pt x="2165530" y="2069441"/>
                  <a:pt x="2051504" y="2078943"/>
                </a:cubicBezTo>
                <a:cubicBezTo>
                  <a:pt x="1966630" y="2100162"/>
                  <a:pt x="1929408" y="2115582"/>
                  <a:pt x="1819492" y="2078943"/>
                </a:cubicBezTo>
                <a:cubicBezTo>
                  <a:pt x="1805844" y="2074394"/>
                  <a:pt x="1827473" y="2051223"/>
                  <a:pt x="1833140" y="2038000"/>
                </a:cubicBezTo>
                <a:cubicBezTo>
                  <a:pt x="1841154" y="2019300"/>
                  <a:pt x="1851337" y="2001606"/>
                  <a:pt x="1860435" y="1983409"/>
                </a:cubicBezTo>
                <a:cubicBezTo>
                  <a:pt x="1764449" y="1951413"/>
                  <a:pt x="1879499" y="1983409"/>
                  <a:pt x="1696662" y="1983409"/>
                </a:cubicBezTo>
                <a:cubicBezTo>
                  <a:pt x="1601019" y="1983409"/>
                  <a:pt x="1505593" y="1974310"/>
                  <a:pt x="1410059" y="1969761"/>
                </a:cubicBezTo>
                <a:cubicBezTo>
                  <a:pt x="1405510" y="1956113"/>
                  <a:pt x="1389978" y="1941685"/>
                  <a:pt x="1396411" y="1928818"/>
                </a:cubicBezTo>
                <a:cubicBezTo>
                  <a:pt x="1402844" y="1915951"/>
                  <a:pt x="1425384" y="1923150"/>
                  <a:pt x="1437354" y="1915170"/>
                </a:cubicBezTo>
                <a:cubicBezTo>
                  <a:pt x="1453413" y="1904464"/>
                  <a:pt x="1464650" y="1887875"/>
                  <a:pt x="1478298" y="1874227"/>
                </a:cubicBezTo>
                <a:cubicBezTo>
                  <a:pt x="1496698" y="1819026"/>
                  <a:pt x="1510403" y="1823327"/>
                  <a:pt x="1423707" y="1805988"/>
                </a:cubicBezTo>
                <a:cubicBezTo>
                  <a:pt x="1378875" y="1797022"/>
                  <a:pt x="1332596" y="1798011"/>
                  <a:pt x="1287229" y="1792340"/>
                </a:cubicBezTo>
                <a:cubicBezTo>
                  <a:pt x="1262892" y="1789298"/>
                  <a:pt x="1165055" y="1772031"/>
                  <a:pt x="1137104" y="1765044"/>
                </a:cubicBezTo>
                <a:cubicBezTo>
                  <a:pt x="1041696" y="1741193"/>
                  <a:pt x="1158755" y="1763164"/>
                  <a:pt x="1041569" y="1724101"/>
                </a:cubicBezTo>
                <a:cubicBezTo>
                  <a:pt x="1019563" y="1716765"/>
                  <a:pt x="996077" y="1715002"/>
                  <a:pt x="973331" y="1710453"/>
                </a:cubicBezTo>
                <a:cubicBezTo>
                  <a:pt x="968782" y="1696805"/>
                  <a:pt x="955134" y="1683158"/>
                  <a:pt x="959683" y="1669510"/>
                </a:cubicBezTo>
                <a:cubicBezTo>
                  <a:pt x="965786" y="1651200"/>
                  <a:pt x="988270" y="1643394"/>
                  <a:pt x="1000626" y="1628567"/>
                </a:cubicBezTo>
                <a:cubicBezTo>
                  <a:pt x="1011127" y="1615966"/>
                  <a:pt x="1018823" y="1601272"/>
                  <a:pt x="1027922" y="1587624"/>
                </a:cubicBezTo>
                <a:cubicBezTo>
                  <a:pt x="991528" y="1578525"/>
                  <a:pt x="950908" y="1579629"/>
                  <a:pt x="918740" y="1560328"/>
                </a:cubicBezTo>
                <a:cubicBezTo>
                  <a:pt x="838165" y="1511983"/>
                  <a:pt x="875666" y="1527773"/>
                  <a:pt x="809557" y="1505737"/>
                </a:cubicBezTo>
                <a:cubicBezTo>
                  <a:pt x="795909" y="1496638"/>
                  <a:pt x="783285" y="1485776"/>
                  <a:pt x="768614" y="1478441"/>
                </a:cubicBezTo>
                <a:cubicBezTo>
                  <a:pt x="755747" y="1472007"/>
                  <a:pt x="730036" y="1478984"/>
                  <a:pt x="727671" y="1464794"/>
                </a:cubicBezTo>
                <a:cubicBezTo>
                  <a:pt x="723643" y="1440629"/>
                  <a:pt x="746364" y="1419494"/>
                  <a:pt x="754966" y="1396555"/>
                </a:cubicBezTo>
                <a:cubicBezTo>
                  <a:pt x="760017" y="1383085"/>
                  <a:pt x="764065" y="1369260"/>
                  <a:pt x="768614" y="1355612"/>
                </a:cubicBezTo>
                <a:cubicBezTo>
                  <a:pt x="754966" y="1346513"/>
                  <a:pt x="742342" y="1335652"/>
                  <a:pt x="727671" y="1328316"/>
                </a:cubicBezTo>
                <a:cubicBezTo>
                  <a:pt x="605087" y="1267022"/>
                  <a:pt x="799537" y="1387955"/>
                  <a:pt x="618489" y="1287373"/>
                </a:cubicBezTo>
                <a:cubicBezTo>
                  <a:pt x="542537" y="1245177"/>
                  <a:pt x="585006" y="1253749"/>
                  <a:pt x="522954" y="1205486"/>
                </a:cubicBezTo>
                <a:cubicBezTo>
                  <a:pt x="497059" y="1185346"/>
                  <a:pt x="464265" y="1174092"/>
                  <a:pt x="441068" y="1150895"/>
                </a:cubicBezTo>
                <a:cubicBezTo>
                  <a:pt x="388526" y="1098353"/>
                  <a:pt x="416184" y="1120658"/>
                  <a:pt x="359181" y="1082656"/>
                </a:cubicBezTo>
                <a:cubicBezTo>
                  <a:pt x="386477" y="1078107"/>
                  <a:pt x="423353" y="1090267"/>
                  <a:pt x="441068" y="1069009"/>
                </a:cubicBezTo>
                <a:cubicBezTo>
                  <a:pt x="455918" y="1051189"/>
                  <a:pt x="437794" y="1021518"/>
                  <a:pt x="427420" y="1000770"/>
                </a:cubicBezTo>
                <a:cubicBezTo>
                  <a:pt x="405063" y="956056"/>
                  <a:pt x="376884" y="963881"/>
                  <a:pt x="345534" y="932531"/>
                </a:cubicBezTo>
                <a:cubicBezTo>
                  <a:pt x="329450" y="916447"/>
                  <a:pt x="318238" y="896137"/>
                  <a:pt x="304590" y="877940"/>
                </a:cubicBezTo>
                <a:cubicBezTo>
                  <a:pt x="262850" y="752714"/>
                  <a:pt x="332621" y="947651"/>
                  <a:pt x="249999" y="782406"/>
                </a:cubicBezTo>
                <a:cubicBezTo>
                  <a:pt x="241611" y="765629"/>
                  <a:pt x="241505" y="745850"/>
                  <a:pt x="236352" y="727815"/>
                </a:cubicBezTo>
                <a:cubicBezTo>
                  <a:pt x="232400" y="713982"/>
                  <a:pt x="226656" y="700704"/>
                  <a:pt x="222704" y="686871"/>
                </a:cubicBezTo>
                <a:cubicBezTo>
                  <a:pt x="217551" y="668836"/>
                  <a:pt x="217444" y="649057"/>
                  <a:pt x="209056" y="632280"/>
                </a:cubicBezTo>
                <a:cubicBezTo>
                  <a:pt x="194385" y="602938"/>
                  <a:pt x="172662" y="577689"/>
                  <a:pt x="154465" y="550394"/>
                </a:cubicBezTo>
                <a:lnTo>
                  <a:pt x="127169" y="509450"/>
                </a:lnTo>
                <a:cubicBezTo>
                  <a:pt x="122620" y="495802"/>
                  <a:pt x="120508" y="481082"/>
                  <a:pt x="113522" y="468507"/>
                </a:cubicBezTo>
                <a:cubicBezTo>
                  <a:pt x="97591" y="439830"/>
                  <a:pt x="58931" y="386621"/>
                  <a:pt x="58931" y="386621"/>
                </a:cubicBezTo>
                <a:cubicBezTo>
                  <a:pt x="54382" y="368424"/>
                  <a:pt x="54589" y="348315"/>
                  <a:pt x="45283" y="332029"/>
                </a:cubicBezTo>
                <a:cubicBezTo>
                  <a:pt x="35707" y="315271"/>
                  <a:pt x="-14942" y="291924"/>
                  <a:pt x="4340" y="291086"/>
                </a:cubicBezTo>
                <a:cubicBezTo>
                  <a:pt x="227089" y="281401"/>
                  <a:pt x="450167" y="300185"/>
                  <a:pt x="673080" y="304734"/>
                </a:cubicBezTo>
                <a:cubicBezTo>
                  <a:pt x="686728" y="313832"/>
                  <a:pt x="700676" y="322495"/>
                  <a:pt x="714023" y="332029"/>
                </a:cubicBezTo>
                <a:cubicBezTo>
                  <a:pt x="732532" y="345250"/>
                  <a:pt x="747035" y="380166"/>
                  <a:pt x="768614" y="372973"/>
                </a:cubicBezTo>
                <a:cubicBezTo>
                  <a:pt x="786409" y="367042"/>
                  <a:pt x="760119" y="336417"/>
                  <a:pt x="754966" y="318382"/>
                </a:cubicBezTo>
                <a:cubicBezTo>
                  <a:pt x="751014" y="304549"/>
                  <a:pt x="745271" y="291271"/>
                  <a:pt x="741319" y="277438"/>
                </a:cubicBezTo>
                <a:cubicBezTo>
                  <a:pt x="736166" y="259403"/>
                  <a:pt x="734257" y="240410"/>
                  <a:pt x="727671" y="222847"/>
                </a:cubicBezTo>
                <a:cubicBezTo>
                  <a:pt x="720527" y="203797"/>
                  <a:pt x="709474" y="186453"/>
                  <a:pt x="700375" y="168256"/>
                </a:cubicBezTo>
                <a:cubicBezTo>
                  <a:pt x="714023" y="159158"/>
                  <a:pt x="724916" y="140961"/>
                  <a:pt x="741319" y="140961"/>
                </a:cubicBezTo>
                <a:cubicBezTo>
                  <a:pt x="772433" y="140961"/>
                  <a:pt x="916016" y="170441"/>
                  <a:pt x="973331" y="181904"/>
                </a:cubicBezTo>
                <a:cubicBezTo>
                  <a:pt x="986979" y="191003"/>
                  <a:pt x="1000033" y="201062"/>
                  <a:pt x="1014274" y="209200"/>
                </a:cubicBezTo>
                <a:cubicBezTo>
                  <a:pt x="1135482" y="278462"/>
                  <a:pt x="1010057" y="197289"/>
                  <a:pt x="1109808" y="263791"/>
                </a:cubicBezTo>
                <a:cubicBezTo>
                  <a:pt x="1132451" y="-7923"/>
                  <a:pt x="1069670" y="86426"/>
                  <a:pt x="1464650" y="113665"/>
                </a:cubicBezTo>
                <a:cubicBezTo>
                  <a:pt x="1501249" y="116189"/>
                  <a:pt x="1543388" y="136342"/>
                  <a:pt x="1573832" y="154609"/>
                </a:cubicBezTo>
                <a:cubicBezTo>
                  <a:pt x="1601962" y="171487"/>
                  <a:pt x="1655719" y="209200"/>
                  <a:pt x="1655719" y="209200"/>
                </a:cubicBezTo>
                <a:cubicBezTo>
                  <a:pt x="1660268" y="195552"/>
                  <a:pt x="1666545" y="182363"/>
                  <a:pt x="1669366" y="168256"/>
                </a:cubicBezTo>
                <a:cubicBezTo>
                  <a:pt x="1680220" y="113987"/>
                  <a:pt x="1668188" y="51940"/>
                  <a:pt x="1696662" y="4483"/>
                </a:cubicBezTo>
                <a:cubicBezTo>
                  <a:pt x="1707129" y="-12963"/>
                  <a:pt x="1731834" y="25711"/>
                  <a:pt x="1751253" y="31779"/>
                </a:cubicBezTo>
                <a:cubicBezTo>
                  <a:pt x="1804963" y="48563"/>
                  <a:pt x="1861643" y="54927"/>
                  <a:pt x="1915026" y="72722"/>
                </a:cubicBezTo>
                <a:cubicBezTo>
                  <a:pt x="2011049" y="104730"/>
                  <a:pt x="1892503" y="63070"/>
                  <a:pt x="2010560" y="113665"/>
                </a:cubicBezTo>
                <a:cubicBezTo>
                  <a:pt x="2023783" y="119332"/>
                  <a:pt x="2038407" y="121360"/>
                  <a:pt x="2051504" y="127313"/>
                </a:cubicBezTo>
                <a:cubicBezTo>
                  <a:pt x="2088547" y="144151"/>
                  <a:pt x="2122907" y="166792"/>
                  <a:pt x="2160686" y="181904"/>
                </a:cubicBezTo>
                <a:cubicBezTo>
                  <a:pt x="2206178" y="200101"/>
                  <a:pt x="2256395" y="209316"/>
                  <a:pt x="2297163" y="236495"/>
                </a:cubicBezTo>
                <a:cubicBezTo>
                  <a:pt x="2355035" y="275076"/>
                  <a:pt x="2323436" y="256456"/>
                  <a:pt x="2392698" y="291086"/>
                </a:cubicBezTo>
                <a:cubicBezTo>
                  <a:pt x="2465861" y="388637"/>
                  <a:pt x="2419993" y="346288"/>
                  <a:pt x="2419993" y="236495"/>
                </a:cubicBezTo>
                <a:cubicBezTo>
                  <a:pt x="2419993" y="217738"/>
                  <a:pt x="2429092" y="200101"/>
                  <a:pt x="2433641" y="181904"/>
                </a:cubicBezTo>
                <a:cubicBezTo>
                  <a:pt x="2486036" y="192383"/>
                  <a:pt x="2512525" y="191457"/>
                  <a:pt x="2556471" y="222847"/>
                </a:cubicBezTo>
                <a:cubicBezTo>
                  <a:pt x="2572177" y="234065"/>
                  <a:pt x="2581805" y="252439"/>
                  <a:pt x="2597414" y="263791"/>
                </a:cubicBezTo>
                <a:cubicBezTo>
                  <a:pt x="2632123" y="289034"/>
                  <a:pt x="2676249" y="301682"/>
                  <a:pt x="2706596" y="332029"/>
                </a:cubicBezTo>
                <a:lnTo>
                  <a:pt x="2788483" y="413916"/>
                </a:lnTo>
                <a:cubicBezTo>
                  <a:pt x="2802131" y="427564"/>
                  <a:pt x="2813367" y="444153"/>
                  <a:pt x="2829426" y="454859"/>
                </a:cubicBezTo>
                <a:lnTo>
                  <a:pt x="2870369" y="482155"/>
                </a:lnTo>
                <a:cubicBezTo>
                  <a:pt x="2904677" y="585076"/>
                  <a:pt x="2858395" y="458204"/>
                  <a:pt x="2911313" y="564041"/>
                </a:cubicBezTo>
                <a:cubicBezTo>
                  <a:pt x="2917747" y="576908"/>
                  <a:pt x="2918526" y="592118"/>
                  <a:pt x="2924960" y="604985"/>
                </a:cubicBezTo>
                <a:cubicBezTo>
                  <a:pt x="2932295" y="619656"/>
                  <a:pt x="2944920" y="631257"/>
                  <a:pt x="2952256" y="645928"/>
                </a:cubicBezTo>
                <a:cubicBezTo>
                  <a:pt x="2962046" y="665507"/>
                  <a:pt x="2975179" y="723971"/>
                  <a:pt x="2979552" y="741462"/>
                </a:cubicBezTo>
                <a:cubicBezTo>
                  <a:pt x="2975003" y="887038"/>
                  <a:pt x="2982442" y="1033486"/>
                  <a:pt x="2965904" y="1178191"/>
                </a:cubicBezTo>
                <a:cubicBezTo>
                  <a:pt x="2963712" y="1197367"/>
                  <a:pt x="2924960" y="1219134"/>
                  <a:pt x="2924960" y="1219134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জয়নব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 বেগম </a:t>
            </a:r>
            <a:endPara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আলীকদম আদর্শ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আলীকদম বান্দরবান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নাম্বারঃ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০১৭১৭২৫৯১৯৬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joynob78@gmail.com</a:t>
            </a:r>
          </a:p>
        </p:txBody>
      </p:sp>
      <p:sp>
        <p:nvSpPr>
          <p:cNvPr id="19" name="Freeform 18"/>
          <p:cNvSpPr/>
          <p:nvPr/>
        </p:nvSpPr>
        <p:spPr>
          <a:xfrm>
            <a:off x="4114306" y="2534283"/>
            <a:ext cx="4897766" cy="2861060"/>
          </a:xfrm>
          <a:custGeom>
            <a:avLst/>
            <a:gdLst>
              <a:gd name="connsiteX0" fmla="*/ 95534 w 2797791"/>
              <a:gd name="connsiteY0" fmla="*/ 1473958 h 2251880"/>
              <a:gd name="connsiteX1" fmla="*/ 68239 w 2797791"/>
              <a:gd name="connsiteY1" fmla="*/ 1364776 h 2251880"/>
              <a:gd name="connsiteX2" fmla="*/ 40943 w 2797791"/>
              <a:gd name="connsiteY2" fmla="*/ 1323833 h 2251880"/>
              <a:gd name="connsiteX3" fmla="*/ 13648 w 2797791"/>
              <a:gd name="connsiteY3" fmla="*/ 1228298 h 2251880"/>
              <a:gd name="connsiteX4" fmla="*/ 0 w 2797791"/>
              <a:gd name="connsiteY4" fmla="*/ 1187355 h 2251880"/>
              <a:gd name="connsiteX5" fmla="*/ 13648 w 2797791"/>
              <a:gd name="connsiteY5" fmla="*/ 887104 h 2251880"/>
              <a:gd name="connsiteX6" fmla="*/ 27296 w 2797791"/>
              <a:gd name="connsiteY6" fmla="*/ 818865 h 2251880"/>
              <a:gd name="connsiteX7" fmla="*/ 81887 w 2797791"/>
              <a:gd name="connsiteY7" fmla="*/ 723331 h 2251880"/>
              <a:gd name="connsiteX8" fmla="*/ 95534 w 2797791"/>
              <a:gd name="connsiteY8" fmla="*/ 682388 h 2251880"/>
              <a:gd name="connsiteX9" fmla="*/ 122830 w 2797791"/>
              <a:gd name="connsiteY9" fmla="*/ 641444 h 2251880"/>
              <a:gd name="connsiteX10" fmla="*/ 177421 w 2797791"/>
              <a:gd name="connsiteY10" fmla="*/ 559558 h 2251880"/>
              <a:gd name="connsiteX11" fmla="*/ 204717 w 2797791"/>
              <a:gd name="connsiteY11" fmla="*/ 518615 h 2251880"/>
              <a:gd name="connsiteX12" fmla="*/ 232012 w 2797791"/>
              <a:gd name="connsiteY12" fmla="*/ 464024 h 2251880"/>
              <a:gd name="connsiteX13" fmla="*/ 272955 w 2797791"/>
              <a:gd name="connsiteY13" fmla="*/ 436728 h 2251880"/>
              <a:gd name="connsiteX14" fmla="*/ 286603 w 2797791"/>
              <a:gd name="connsiteY14" fmla="*/ 395785 h 2251880"/>
              <a:gd name="connsiteX15" fmla="*/ 354842 w 2797791"/>
              <a:gd name="connsiteY15" fmla="*/ 354841 h 2251880"/>
              <a:gd name="connsiteX16" fmla="*/ 395785 w 2797791"/>
              <a:gd name="connsiteY16" fmla="*/ 327546 h 2251880"/>
              <a:gd name="connsiteX17" fmla="*/ 491319 w 2797791"/>
              <a:gd name="connsiteY17" fmla="*/ 232012 h 2251880"/>
              <a:gd name="connsiteX18" fmla="*/ 532263 w 2797791"/>
              <a:gd name="connsiteY18" fmla="*/ 191068 h 2251880"/>
              <a:gd name="connsiteX19" fmla="*/ 600502 w 2797791"/>
              <a:gd name="connsiteY19" fmla="*/ 204716 h 2251880"/>
              <a:gd name="connsiteX20" fmla="*/ 614149 w 2797791"/>
              <a:gd name="connsiteY20" fmla="*/ 245659 h 2251880"/>
              <a:gd name="connsiteX21" fmla="*/ 627797 w 2797791"/>
              <a:gd name="connsiteY21" fmla="*/ 354841 h 2251880"/>
              <a:gd name="connsiteX22" fmla="*/ 709684 w 2797791"/>
              <a:gd name="connsiteY22" fmla="*/ 341194 h 2251880"/>
              <a:gd name="connsiteX23" fmla="*/ 750627 w 2797791"/>
              <a:gd name="connsiteY23" fmla="*/ 313898 h 2251880"/>
              <a:gd name="connsiteX24" fmla="*/ 805218 w 2797791"/>
              <a:gd name="connsiteY24" fmla="*/ 300250 h 2251880"/>
              <a:gd name="connsiteX25" fmla="*/ 900752 w 2797791"/>
              <a:gd name="connsiteY25" fmla="*/ 218364 h 2251880"/>
              <a:gd name="connsiteX26" fmla="*/ 968991 w 2797791"/>
              <a:gd name="connsiteY26" fmla="*/ 150125 h 2251880"/>
              <a:gd name="connsiteX27" fmla="*/ 996287 w 2797791"/>
              <a:gd name="connsiteY27" fmla="*/ 191068 h 2251880"/>
              <a:gd name="connsiteX28" fmla="*/ 1023582 w 2797791"/>
              <a:gd name="connsiteY28" fmla="*/ 272955 h 2251880"/>
              <a:gd name="connsiteX29" fmla="*/ 1078173 w 2797791"/>
              <a:gd name="connsiteY29" fmla="*/ 259307 h 2251880"/>
              <a:gd name="connsiteX30" fmla="*/ 1187355 w 2797791"/>
              <a:gd name="connsiteY30" fmla="*/ 218364 h 2251880"/>
              <a:gd name="connsiteX31" fmla="*/ 1241946 w 2797791"/>
              <a:gd name="connsiteY31" fmla="*/ 191068 h 2251880"/>
              <a:gd name="connsiteX32" fmla="*/ 1310185 w 2797791"/>
              <a:gd name="connsiteY32" fmla="*/ 177421 h 2251880"/>
              <a:gd name="connsiteX33" fmla="*/ 1446663 w 2797791"/>
              <a:gd name="connsiteY33" fmla="*/ 122830 h 2251880"/>
              <a:gd name="connsiteX34" fmla="*/ 1487606 w 2797791"/>
              <a:gd name="connsiteY34" fmla="*/ 109182 h 2251880"/>
              <a:gd name="connsiteX35" fmla="*/ 1569493 w 2797791"/>
              <a:gd name="connsiteY35" fmla="*/ 95534 h 2251880"/>
              <a:gd name="connsiteX36" fmla="*/ 1651379 w 2797791"/>
              <a:gd name="connsiteY36" fmla="*/ 68239 h 2251880"/>
              <a:gd name="connsiteX37" fmla="*/ 1665027 w 2797791"/>
              <a:gd name="connsiteY37" fmla="*/ 109182 h 2251880"/>
              <a:gd name="connsiteX38" fmla="*/ 1692322 w 2797791"/>
              <a:gd name="connsiteY38" fmla="*/ 232012 h 2251880"/>
              <a:gd name="connsiteX39" fmla="*/ 1746914 w 2797791"/>
              <a:gd name="connsiteY39" fmla="*/ 204716 h 2251880"/>
              <a:gd name="connsiteX40" fmla="*/ 1828800 w 2797791"/>
              <a:gd name="connsiteY40" fmla="*/ 122830 h 2251880"/>
              <a:gd name="connsiteX41" fmla="*/ 1842448 w 2797791"/>
              <a:gd name="connsiteY41" fmla="*/ 81886 h 2251880"/>
              <a:gd name="connsiteX42" fmla="*/ 1924334 w 2797791"/>
              <a:gd name="connsiteY42" fmla="*/ 0 h 2251880"/>
              <a:gd name="connsiteX43" fmla="*/ 1965278 w 2797791"/>
              <a:gd name="connsiteY43" fmla="*/ 27295 h 2251880"/>
              <a:gd name="connsiteX44" fmla="*/ 1978925 w 2797791"/>
              <a:gd name="connsiteY44" fmla="*/ 68239 h 2251880"/>
              <a:gd name="connsiteX45" fmla="*/ 1992573 w 2797791"/>
              <a:gd name="connsiteY45" fmla="*/ 272955 h 2251880"/>
              <a:gd name="connsiteX46" fmla="*/ 2101755 w 2797791"/>
              <a:gd name="connsiteY46" fmla="*/ 245659 h 2251880"/>
              <a:gd name="connsiteX47" fmla="*/ 2183642 w 2797791"/>
              <a:gd name="connsiteY47" fmla="*/ 232012 h 2251880"/>
              <a:gd name="connsiteX48" fmla="*/ 2374711 w 2797791"/>
              <a:gd name="connsiteY48" fmla="*/ 218364 h 2251880"/>
              <a:gd name="connsiteX49" fmla="*/ 2456597 w 2797791"/>
              <a:gd name="connsiteY49" fmla="*/ 191068 h 2251880"/>
              <a:gd name="connsiteX50" fmla="*/ 2552131 w 2797791"/>
              <a:gd name="connsiteY50" fmla="*/ 150125 h 2251880"/>
              <a:gd name="connsiteX51" fmla="*/ 2661314 w 2797791"/>
              <a:gd name="connsiteY51" fmla="*/ 95534 h 2251880"/>
              <a:gd name="connsiteX52" fmla="*/ 2702257 w 2797791"/>
              <a:gd name="connsiteY52" fmla="*/ 68239 h 2251880"/>
              <a:gd name="connsiteX53" fmla="*/ 2797791 w 2797791"/>
              <a:gd name="connsiteY53" fmla="*/ 13647 h 2251880"/>
              <a:gd name="connsiteX54" fmla="*/ 2770496 w 2797791"/>
              <a:gd name="connsiteY54" fmla="*/ 204716 h 2251880"/>
              <a:gd name="connsiteX55" fmla="*/ 2743200 w 2797791"/>
              <a:gd name="connsiteY55" fmla="*/ 286603 h 2251880"/>
              <a:gd name="connsiteX56" fmla="*/ 2715905 w 2797791"/>
              <a:gd name="connsiteY56" fmla="*/ 327546 h 2251880"/>
              <a:gd name="connsiteX57" fmla="*/ 2661314 w 2797791"/>
              <a:gd name="connsiteY57" fmla="*/ 464024 h 2251880"/>
              <a:gd name="connsiteX58" fmla="*/ 2620370 w 2797791"/>
              <a:gd name="connsiteY58" fmla="*/ 504967 h 2251880"/>
              <a:gd name="connsiteX59" fmla="*/ 2579427 w 2797791"/>
              <a:gd name="connsiteY59" fmla="*/ 559558 h 2251880"/>
              <a:gd name="connsiteX60" fmla="*/ 2538484 w 2797791"/>
              <a:gd name="connsiteY60" fmla="*/ 641444 h 2251880"/>
              <a:gd name="connsiteX61" fmla="*/ 2511188 w 2797791"/>
              <a:gd name="connsiteY61" fmla="*/ 723331 h 2251880"/>
              <a:gd name="connsiteX62" fmla="*/ 2388358 w 2797791"/>
              <a:gd name="connsiteY62" fmla="*/ 859809 h 2251880"/>
              <a:gd name="connsiteX63" fmla="*/ 2347415 w 2797791"/>
              <a:gd name="connsiteY63" fmla="*/ 900752 h 2251880"/>
              <a:gd name="connsiteX64" fmla="*/ 2292824 w 2797791"/>
              <a:gd name="connsiteY64" fmla="*/ 955343 h 2251880"/>
              <a:gd name="connsiteX65" fmla="*/ 2238233 w 2797791"/>
              <a:gd name="connsiteY65" fmla="*/ 996286 h 2251880"/>
              <a:gd name="connsiteX66" fmla="*/ 2224585 w 2797791"/>
              <a:gd name="connsiteY66" fmla="*/ 1037230 h 2251880"/>
              <a:gd name="connsiteX67" fmla="*/ 2292824 w 2797791"/>
              <a:gd name="connsiteY67" fmla="*/ 1064525 h 2251880"/>
              <a:gd name="connsiteX68" fmla="*/ 2374711 w 2797791"/>
              <a:gd name="connsiteY68" fmla="*/ 1091821 h 2251880"/>
              <a:gd name="connsiteX69" fmla="*/ 2347415 w 2797791"/>
              <a:gd name="connsiteY69" fmla="*/ 1214650 h 2251880"/>
              <a:gd name="connsiteX70" fmla="*/ 2320119 w 2797791"/>
              <a:gd name="connsiteY70" fmla="*/ 1255594 h 2251880"/>
              <a:gd name="connsiteX71" fmla="*/ 2306472 w 2797791"/>
              <a:gd name="connsiteY71" fmla="*/ 1296537 h 2251880"/>
              <a:gd name="connsiteX72" fmla="*/ 2251881 w 2797791"/>
              <a:gd name="connsiteY72" fmla="*/ 1378424 h 2251880"/>
              <a:gd name="connsiteX73" fmla="*/ 2210937 w 2797791"/>
              <a:gd name="connsiteY73" fmla="*/ 1419367 h 2251880"/>
              <a:gd name="connsiteX74" fmla="*/ 2088108 w 2797791"/>
              <a:gd name="connsiteY74" fmla="*/ 1501253 h 2251880"/>
              <a:gd name="connsiteX75" fmla="*/ 2006221 w 2797791"/>
              <a:gd name="connsiteY75" fmla="*/ 1542197 h 2251880"/>
              <a:gd name="connsiteX76" fmla="*/ 1978925 w 2797791"/>
              <a:gd name="connsiteY76" fmla="*/ 1583140 h 2251880"/>
              <a:gd name="connsiteX77" fmla="*/ 2019869 w 2797791"/>
              <a:gd name="connsiteY77" fmla="*/ 1624083 h 2251880"/>
              <a:gd name="connsiteX78" fmla="*/ 2115403 w 2797791"/>
              <a:gd name="connsiteY78" fmla="*/ 1665027 h 2251880"/>
              <a:gd name="connsiteX79" fmla="*/ 2101755 w 2797791"/>
              <a:gd name="connsiteY79" fmla="*/ 1746913 h 2251880"/>
              <a:gd name="connsiteX80" fmla="*/ 2019869 w 2797791"/>
              <a:gd name="connsiteY80" fmla="*/ 1787856 h 2251880"/>
              <a:gd name="connsiteX81" fmla="*/ 1910687 w 2797791"/>
              <a:gd name="connsiteY81" fmla="*/ 1856095 h 2251880"/>
              <a:gd name="connsiteX82" fmla="*/ 1869743 w 2797791"/>
              <a:gd name="connsiteY82" fmla="*/ 1883391 h 2251880"/>
              <a:gd name="connsiteX83" fmla="*/ 1828800 w 2797791"/>
              <a:gd name="connsiteY83" fmla="*/ 1897039 h 2251880"/>
              <a:gd name="connsiteX84" fmla="*/ 1733266 w 2797791"/>
              <a:gd name="connsiteY84" fmla="*/ 1937982 h 2251880"/>
              <a:gd name="connsiteX85" fmla="*/ 1692322 w 2797791"/>
              <a:gd name="connsiteY85" fmla="*/ 1965277 h 2251880"/>
              <a:gd name="connsiteX86" fmla="*/ 1446663 w 2797791"/>
              <a:gd name="connsiteY86" fmla="*/ 1992573 h 2251880"/>
              <a:gd name="connsiteX87" fmla="*/ 1514902 w 2797791"/>
              <a:gd name="connsiteY87" fmla="*/ 2115403 h 2251880"/>
              <a:gd name="connsiteX88" fmla="*/ 1542197 w 2797791"/>
              <a:gd name="connsiteY88" fmla="*/ 2169994 h 2251880"/>
              <a:gd name="connsiteX89" fmla="*/ 1501254 w 2797791"/>
              <a:gd name="connsiteY89" fmla="*/ 2183641 h 2251880"/>
              <a:gd name="connsiteX90" fmla="*/ 1446663 w 2797791"/>
              <a:gd name="connsiteY90" fmla="*/ 2197289 h 2251880"/>
              <a:gd name="connsiteX91" fmla="*/ 1378424 w 2797791"/>
              <a:gd name="connsiteY91" fmla="*/ 2224585 h 2251880"/>
              <a:gd name="connsiteX92" fmla="*/ 914400 w 2797791"/>
              <a:gd name="connsiteY92" fmla="*/ 2251880 h 2251880"/>
              <a:gd name="connsiteX93" fmla="*/ 791570 w 2797791"/>
              <a:gd name="connsiteY93" fmla="*/ 2238233 h 2251880"/>
              <a:gd name="connsiteX94" fmla="*/ 750627 w 2797791"/>
              <a:gd name="connsiteY94" fmla="*/ 2224585 h 2251880"/>
              <a:gd name="connsiteX95" fmla="*/ 696036 w 2797791"/>
              <a:gd name="connsiteY95" fmla="*/ 2210937 h 2251880"/>
              <a:gd name="connsiteX96" fmla="*/ 655093 w 2797791"/>
              <a:gd name="connsiteY96" fmla="*/ 2183641 h 2251880"/>
              <a:gd name="connsiteX97" fmla="*/ 573206 w 2797791"/>
              <a:gd name="connsiteY97" fmla="*/ 2142698 h 2251880"/>
              <a:gd name="connsiteX98" fmla="*/ 504967 w 2797791"/>
              <a:gd name="connsiteY98" fmla="*/ 2088107 h 2251880"/>
              <a:gd name="connsiteX99" fmla="*/ 477672 w 2797791"/>
              <a:gd name="connsiteY99" fmla="*/ 2047164 h 2251880"/>
              <a:gd name="connsiteX100" fmla="*/ 395785 w 2797791"/>
              <a:gd name="connsiteY100" fmla="*/ 1992573 h 2251880"/>
              <a:gd name="connsiteX101" fmla="*/ 327546 w 2797791"/>
              <a:gd name="connsiteY101" fmla="*/ 1910686 h 2251880"/>
              <a:gd name="connsiteX102" fmla="*/ 272955 w 2797791"/>
              <a:gd name="connsiteY102" fmla="*/ 1828800 h 2251880"/>
              <a:gd name="connsiteX103" fmla="*/ 218364 w 2797791"/>
              <a:gd name="connsiteY103" fmla="*/ 1705970 h 2251880"/>
              <a:gd name="connsiteX104" fmla="*/ 177421 w 2797791"/>
              <a:gd name="connsiteY104" fmla="*/ 1610436 h 2251880"/>
              <a:gd name="connsiteX105" fmla="*/ 163773 w 2797791"/>
              <a:gd name="connsiteY105" fmla="*/ 1555844 h 2251880"/>
              <a:gd name="connsiteX106" fmla="*/ 136478 w 2797791"/>
              <a:gd name="connsiteY106" fmla="*/ 1514901 h 2251880"/>
              <a:gd name="connsiteX107" fmla="*/ 81887 w 2797791"/>
              <a:gd name="connsiteY107" fmla="*/ 1351128 h 225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797791" h="2251880">
                <a:moveTo>
                  <a:pt x="95534" y="1473958"/>
                </a:moveTo>
                <a:cubicBezTo>
                  <a:pt x="90343" y="1448000"/>
                  <a:pt x="82229" y="1392755"/>
                  <a:pt x="68239" y="1364776"/>
                </a:cubicBezTo>
                <a:cubicBezTo>
                  <a:pt x="60903" y="1350105"/>
                  <a:pt x="50042" y="1337481"/>
                  <a:pt x="40943" y="1323833"/>
                </a:cubicBezTo>
                <a:cubicBezTo>
                  <a:pt x="8213" y="1225637"/>
                  <a:pt x="47932" y="1348291"/>
                  <a:pt x="13648" y="1228298"/>
                </a:cubicBezTo>
                <a:cubicBezTo>
                  <a:pt x="9696" y="1214466"/>
                  <a:pt x="4549" y="1201003"/>
                  <a:pt x="0" y="1187355"/>
                </a:cubicBezTo>
                <a:cubicBezTo>
                  <a:pt x="4549" y="1087271"/>
                  <a:pt x="6247" y="987017"/>
                  <a:pt x="13648" y="887104"/>
                </a:cubicBezTo>
                <a:cubicBezTo>
                  <a:pt x="15362" y="863971"/>
                  <a:pt x="19961" y="840871"/>
                  <a:pt x="27296" y="818865"/>
                </a:cubicBezTo>
                <a:cubicBezTo>
                  <a:pt x="38841" y="784231"/>
                  <a:pt x="61918" y="753284"/>
                  <a:pt x="81887" y="723331"/>
                </a:cubicBezTo>
                <a:cubicBezTo>
                  <a:pt x="86436" y="709683"/>
                  <a:pt x="89101" y="695255"/>
                  <a:pt x="95534" y="682388"/>
                </a:cubicBezTo>
                <a:cubicBezTo>
                  <a:pt x="102870" y="667717"/>
                  <a:pt x="116369" y="656521"/>
                  <a:pt x="122830" y="641444"/>
                </a:cubicBezTo>
                <a:cubicBezTo>
                  <a:pt x="158082" y="559190"/>
                  <a:pt x="105458" y="607533"/>
                  <a:pt x="177421" y="559558"/>
                </a:cubicBezTo>
                <a:cubicBezTo>
                  <a:pt x="186520" y="545910"/>
                  <a:pt x="196579" y="532856"/>
                  <a:pt x="204717" y="518615"/>
                </a:cubicBezTo>
                <a:cubicBezTo>
                  <a:pt x="214811" y="500951"/>
                  <a:pt x="218988" y="479653"/>
                  <a:pt x="232012" y="464024"/>
                </a:cubicBezTo>
                <a:cubicBezTo>
                  <a:pt x="242513" y="451423"/>
                  <a:pt x="259307" y="445827"/>
                  <a:pt x="272955" y="436728"/>
                </a:cubicBezTo>
                <a:cubicBezTo>
                  <a:pt x="277504" y="423080"/>
                  <a:pt x="276431" y="405957"/>
                  <a:pt x="286603" y="395785"/>
                </a:cubicBezTo>
                <a:cubicBezTo>
                  <a:pt x="305360" y="377028"/>
                  <a:pt x="332347" y="368900"/>
                  <a:pt x="354842" y="354841"/>
                </a:cubicBezTo>
                <a:cubicBezTo>
                  <a:pt x="368751" y="346148"/>
                  <a:pt x="383593" y="338519"/>
                  <a:pt x="395785" y="327546"/>
                </a:cubicBezTo>
                <a:cubicBezTo>
                  <a:pt x="429259" y="297419"/>
                  <a:pt x="459474" y="263857"/>
                  <a:pt x="491319" y="232012"/>
                </a:cubicBezTo>
                <a:lnTo>
                  <a:pt x="532263" y="191068"/>
                </a:lnTo>
                <a:cubicBezTo>
                  <a:pt x="555009" y="195617"/>
                  <a:pt x="581201" y="191849"/>
                  <a:pt x="600502" y="204716"/>
                </a:cubicBezTo>
                <a:cubicBezTo>
                  <a:pt x="612472" y="212696"/>
                  <a:pt x="611576" y="231505"/>
                  <a:pt x="614149" y="245659"/>
                </a:cubicBezTo>
                <a:cubicBezTo>
                  <a:pt x="620710" y="281745"/>
                  <a:pt x="623248" y="318447"/>
                  <a:pt x="627797" y="354841"/>
                </a:cubicBezTo>
                <a:cubicBezTo>
                  <a:pt x="655093" y="350292"/>
                  <a:pt x="683432" y="349945"/>
                  <a:pt x="709684" y="341194"/>
                </a:cubicBezTo>
                <a:cubicBezTo>
                  <a:pt x="725245" y="336007"/>
                  <a:pt x="735551" y="320359"/>
                  <a:pt x="750627" y="313898"/>
                </a:cubicBezTo>
                <a:cubicBezTo>
                  <a:pt x="767867" y="306509"/>
                  <a:pt x="787021" y="304799"/>
                  <a:pt x="805218" y="300250"/>
                </a:cubicBezTo>
                <a:cubicBezTo>
                  <a:pt x="845381" y="270128"/>
                  <a:pt x="869069" y="256383"/>
                  <a:pt x="900752" y="218364"/>
                </a:cubicBezTo>
                <a:cubicBezTo>
                  <a:pt x="957618" y="150125"/>
                  <a:pt x="893929" y="200168"/>
                  <a:pt x="968991" y="150125"/>
                </a:cubicBezTo>
                <a:cubicBezTo>
                  <a:pt x="978090" y="163773"/>
                  <a:pt x="989625" y="176079"/>
                  <a:pt x="996287" y="191068"/>
                </a:cubicBezTo>
                <a:cubicBezTo>
                  <a:pt x="1007972" y="217360"/>
                  <a:pt x="1023582" y="272955"/>
                  <a:pt x="1023582" y="272955"/>
                </a:cubicBezTo>
                <a:cubicBezTo>
                  <a:pt x="1041779" y="268406"/>
                  <a:pt x="1060138" y="264460"/>
                  <a:pt x="1078173" y="259307"/>
                </a:cubicBezTo>
                <a:cubicBezTo>
                  <a:pt x="1109686" y="250303"/>
                  <a:pt x="1161397" y="229901"/>
                  <a:pt x="1187355" y="218364"/>
                </a:cubicBezTo>
                <a:cubicBezTo>
                  <a:pt x="1205946" y="210101"/>
                  <a:pt x="1222645" y="197502"/>
                  <a:pt x="1241946" y="191068"/>
                </a:cubicBezTo>
                <a:cubicBezTo>
                  <a:pt x="1263952" y="183733"/>
                  <a:pt x="1287439" y="181970"/>
                  <a:pt x="1310185" y="177421"/>
                </a:cubicBezTo>
                <a:cubicBezTo>
                  <a:pt x="1355678" y="159224"/>
                  <a:pt x="1400180" y="138325"/>
                  <a:pt x="1446663" y="122830"/>
                </a:cubicBezTo>
                <a:cubicBezTo>
                  <a:pt x="1460311" y="118281"/>
                  <a:pt x="1473563" y="112303"/>
                  <a:pt x="1487606" y="109182"/>
                </a:cubicBezTo>
                <a:cubicBezTo>
                  <a:pt x="1514619" y="103179"/>
                  <a:pt x="1542197" y="100083"/>
                  <a:pt x="1569493" y="95534"/>
                </a:cubicBezTo>
                <a:cubicBezTo>
                  <a:pt x="1596788" y="86436"/>
                  <a:pt x="1642280" y="40944"/>
                  <a:pt x="1651379" y="68239"/>
                </a:cubicBezTo>
                <a:cubicBezTo>
                  <a:pt x="1655928" y="81887"/>
                  <a:pt x="1661906" y="95139"/>
                  <a:pt x="1665027" y="109182"/>
                </a:cubicBezTo>
                <a:cubicBezTo>
                  <a:pt x="1697056" y="253311"/>
                  <a:pt x="1661598" y="139834"/>
                  <a:pt x="1692322" y="232012"/>
                </a:cubicBezTo>
                <a:cubicBezTo>
                  <a:pt x="1710519" y="222913"/>
                  <a:pt x="1731027" y="217426"/>
                  <a:pt x="1746914" y="204716"/>
                </a:cubicBezTo>
                <a:cubicBezTo>
                  <a:pt x="1777057" y="180602"/>
                  <a:pt x="1828800" y="122830"/>
                  <a:pt x="1828800" y="122830"/>
                </a:cubicBezTo>
                <a:cubicBezTo>
                  <a:pt x="1833349" y="109182"/>
                  <a:pt x="1833616" y="93242"/>
                  <a:pt x="1842448" y="81886"/>
                </a:cubicBezTo>
                <a:cubicBezTo>
                  <a:pt x="1866147" y="51416"/>
                  <a:pt x="1924334" y="0"/>
                  <a:pt x="1924334" y="0"/>
                </a:cubicBezTo>
                <a:cubicBezTo>
                  <a:pt x="1937982" y="9098"/>
                  <a:pt x="1955031" y="14487"/>
                  <a:pt x="1965278" y="27295"/>
                </a:cubicBezTo>
                <a:cubicBezTo>
                  <a:pt x="1974265" y="38529"/>
                  <a:pt x="1977336" y="53941"/>
                  <a:pt x="1978925" y="68239"/>
                </a:cubicBezTo>
                <a:cubicBezTo>
                  <a:pt x="1986477" y="136211"/>
                  <a:pt x="1988024" y="204716"/>
                  <a:pt x="1992573" y="272955"/>
                </a:cubicBezTo>
                <a:cubicBezTo>
                  <a:pt x="2049392" y="254015"/>
                  <a:pt x="2029296" y="258833"/>
                  <a:pt x="2101755" y="245659"/>
                </a:cubicBezTo>
                <a:cubicBezTo>
                  <a:pt x="2128981" y="240709"/>
                  <a:pt x="2156107" y="234765"/>
                  <a:pt x="2183642" y="232012"/>
                </a:cubicBezTo>
                <a:cubicBezTo>
                  <a:pt x="2247177" y="225659"/>
                  <a:pt x="2311021" y="222913"/>
                  <a:pt x="2374711" y="218364"/>
                </a:cubicBezTo>
                <a:cubicBezTo>
                  <a:pt x="2402006" y="209265"/>
                  <a:pt x="2432657" y="207028"/>
                  <a:pt x="2456597" y="191068"/>
                </a:cubicBezTo>
                <a:cubicBezTo>
                  <a:pt x="2513147" y="153369"/>
                  <a:pt x="2481627" y="167751"/>
                  <a:pt x="2552131" y="150125"/>
                </a:cubicBezTo>
                <a:cubicBezTo>
                  <a:pt x="2646993" y="86886"/>
                  <a:pt x="2527760" y="162311"/>
                  <a:pt x="2661314" y="95534"/>
                </a:cubicBezTo>
                <a:cubicBezTo>
                  <a:pt x="2675985" y="88199"/>
                  <a:pt x="2688016" y="76377"/>
                  <a:pt x="2702257" y="68239"/>
                </a:cubicBezTo>
                <a:cubicBezTo>
                  <a:pt x="2823452" y="-1015"/>
                  <a:pt x="2698051" y="80142"/>
                  <a:pt x="2797791" y="13647"/>
                </a:cubicBezTo>
                <a:cubicBezTo>
                  <a:pt x="2788308" y="108480"/>
                  <a:pt x="2792757" y="130513"/>
                  <a:pt x="2770496" y="204716"/>
                </a:cubicBezTo>
                <a:cubicBezTo>
                  <a:pt x="2762228" y="232275"/>
                  <a:pt x="2759160" y="262663"/>
                  <a:pt x="2743200" y="286603"/>
                </a:cubicBezTo>
                <a:cubicBezTo>
                  <a:pt x="2734102" y="300251"/>
                  <a:pt x="2722567" y="312557"/>
                  <a:pt x="2715905" y="327546"/>
                </a:cubicBezTo>
                <a:cubicBezTo>
                  <a:pt x="2692511" y="380182"/>
                  <a:pt x="2694168" y="418029"/>
                  <a:pt x="2661314" y="464024"/>
                </a:cubicBezTo>
                <a:cubicBezTo>
                  <a:pt x="2650096" y="479730"/>
                  <a:pt x="2632931" y="490313"/>
                  <a:pt x="2620370" y="504967"/>
                </a:cubicBezTo>
                <a:cubicBezTo>
                  <a:pt x="2605567" y="522237"/>
                  <a:pt x="2593075" y="541361"/>
                  <a:pt x="2579427" y="559558"/>
                </a:cubicBezTo>
                <a:cubicBezTo>
                  <a:pt x="2529651" y="708882"/>
                  <a:pt x="2609037" y="482700"/>
                  <a:pt x="2538484" y="641444"/>
                </a:cubicBezTo>
                <a:cubicBezTo>
                  <a:pt x="2526799" y="667736"/>
                  <a:pt x="2527148" y="699391"/>
                  <a:pt x="2511188" y="723331"/>
                </a:cubicBezTo>
                <a:cubicBezTo>
                  <a:pt x="2458912" y="801746"/>
                  <a:pt x="2495491" y="752676"/>
                  <a:pt x="2388358" y="859809"/>
                </a:cubicBezTo>
                <a:lnTo>
                  <a:pt x="2347415" y="900752"/>
                </a:lnTo>
                <a:cubicBezTo>
                  <a:pt x="2329218" y="918949"/>
                  <a:pt x="2313412" y="939902"/>
                  <a:pt x="2292824" y="955343"/>
                </a:cubicBezTo>
                <a:lnTo>
                  <a:pt x="2238233" y="996286"/>
                </a:lnTo>
                <a:cubicBezTo>
                  <a:pt x="2233684" y="1009934"/>
                  <a:pt x="2215598" y="1025996"/>
                  <a:pt x="2224585" y="1037230"/>
                </a:cubicBezTo>
                <a:cubicBezTo>
                  <a:pt x="2239889" y="1056360"/>
                  <a:pt x="2269800" y="1056153"/>
                  <a:pt x="2292824" y="1064525"/>
                </a:cubicBezTo>
                <a:cubicBezTo>
                  <a:pt x="2319864" y="1074358"/>
                  <a:pt x="2374711" y="1091821"/>
                  <a:pt x="2374711" y="1091821"/>
                </a:cubicBezTo>
                <a:cubicBezTo>
                  <a:pt x="2372282" y="1103966"/>
                  <a:pt x="2354643" y="1197786"/>
                  <a:pt x="2347415" y="1214650"/>
                </a:cubicBezTo>
                <a:cubicBezTo>
                  <a:pt x="2340954" y="1229727"/>
                  <a:pt x="2329218" y="1241946"/>
                  <a:pt x="2320119" y="1255594"/>
                </a:cubicBezTo>
                <a:cubicBezTo>
                  <a:pt x="2315570" y="1269242"/>
                  <a:pt x="2313458" y="1283961"/>
                  <a:pt x="2306472" y="1296537"/>
                </a:cubicBezTo>
                <a:cubicBezTo>
                  <a:pt x="2290541" y="1325214"/>
                  <a:pt x="2272022" y="1352529"/>
                  <a:pt x="2251881" y="1378424"/>
                </a:cubicBezTo>
                <a:cubicBezTo>
                  <a:pt x="2240031" y="1393659"/>
                  <a:pt x="2225591" y="1406806"/>
                  <a:pt x="2210937" y="1419367"/>
                </a:cubicBezTo>
                <a:cubicBezTo>
                  <a:pt x="2162012" y="1461302"/>
                  <a:pt x="2144496" y="1466011"/>
                  <a:pt x="2088108" y="1501253"/>
                </a:cubicBezTo>
                <a:cubicBezTo>
                  <a:pt x="2027635" y="1539049"/>
                  <a:pt x="2069354" y="1521152"/>
                  <a:pt x="2006221" y="1542197"/>
                </a:cubicBezTo>
                <a:cubicBezTo>
                  <a:pt x="1997122" y="1555845"/>
                  <a:pt x="1976228" y="1566961"/>
                  <a:pt x="1978925" y="1583140"/>
                </a:cubicBezTo>
                <a:cubicBezTo>
                  <a:pt x="1982098" y="1602178"/>
                  <a:pt x="2004163" y="1612865"/>
                  <a:pt x="2019869" y="1624083"/>
                </a:cubicBezTo>
                <a:cubicBezTo>
                  <a:pt x="2049383" y="1645164"/>
                  <a:pt x="2081990" y="1653889"/>
                  <a:pt x="2115403" y="1665027"/>
                </a:cubicBezTo>
                <a:cubicBezTo>
                  <a:pt x="2110854" y="1692322"/>
                  <a:pt x="2114130" y="1722163"/>
                  <a:pt x="2101755" y="1746913"/>
                </a:cubicBezTo>
                <a:cubicBezTo>
                  <a:pt x="2091172" y="1768080"/>
                  <a:pt x="2039248" y="1781397"/>
                  <a:pt x="2019869" y="1787856"/>
                </a:cubicBezTo>
                <a:cubicBezTo>
                  <a:pt x="1983475" y="1810602"/>
                  <a:pt x="1946397" y="1832289"/>
                  <a:pt x="1910687" y="1856095"/>
                </a:cubicBezTo>
                <a:cubicBezTo>
                  <a:pt x="1897039" y="1865194"/>
                  <a:pt x="1884414" y="1876055"/>
                  <a:pt x="1869743" y="1883391"/>
                </a:cubicBezTo>
                <a:cubicBezTo>
                  <a:pt x="1856876" y="1889825"/>
                  <a:pt x="1841667" y="1890605"/>
                  <a:pt x="1828800" y="1897039"/>
                </a:cubicBezTo>
                <a:cubicBezTo>
                  <a:pt x="1734551" y="1944163"/>
                  <a:pt x="1846880" y="1909578"/>
                  <a:pt x="1733266" y="1937982"/>
                </a:cubicBezTo>
                <a:cubicBezTo>
                  <a:pt x="1719618" y="1947080"/>
                  <a:pt x="1706993" y="1957942"/>
                  <a:pt x="1692322" y="1965277"/>
                </a:cubicBezTo>
                <a:cubicBezTo>
                  <a:pt x="1627197" y="1997839"/>
                  <a:pt x="1472254" y="1990867"/>
                  <a:pt x="1446663" y="1992573"/>
                </a:cubicBezTo>
                <a:cubicBezTo>
                  <a:pt x="1484407" y="2105802"/>
                  <a:pt x="1421041" y="1927677"/>
                  <a:pt x="1514902" y="2115403"/>
                </a:cubicBezTo>
                <a:lnTo>
                  <a:pt x="1542197" y="2169994"/>
                </a:lnTo>
                <a:cubicBezTo>
                  <a:pt x="1528549" y="2174543"/>
                  <a:pt x="1515086" y="2179689"/>
                  <a:pt x="1501254" y="2183641"/>
                </a:cubicBezTo>
                <a:cubicBezTo>
                  <a:pt x="1483219" y="2188794"/>
                  <a:pt x="1464457" y="2191357"/>
                  <a:pt x="1446663" y="2197289"/>
                </a:cubicBezTo>
                <a:cubicBezTo>
                  <a:pt x="1423422" y="2205036"/>
                  <a:pt x="1402795" y="2222085"/>
                  <a:pt x="1378424" y="2224585"/>
                </a:cubicBezTo>
                <a:cubicBezTo>
                  <a:pt x="1224291" y="2240394"/>
                  <a:pt x="914400" y="2251880"/>
                  <a:pt x="914400" y="2251880"/>
                </a:cubicBezTo>
                <a:cubicBezTo>
                  <a:pt x="873457" y="2247331"/>
                  <a:pt x="832205" y="2245005"/>
                  <a:pt x="791570" y="2238233"/>
                </a:cubicBezTo>
                <a:cubicBezTo>
                  <a:pt x="777380" y="2235868"/>
                  <a:pt x="764459" y="2228537"/>
                  <a:pt x="750627" y="2224585"/>
                </a:cubicBezTo>
                <a:cubicBezTo>
                  <a:pt x="732592" y="2219432"/>
                  <a:pt x="714233" y="2215486"/>
                  <a:pt x="696036" y="2210937"/>
                </a:cubicBezTo>
                <a:cubicBezTo>
                  <a:pt x="682388" y="2201838"/>
                  <a:pt x="669764" y="2190976"/>
                  <a:pt x="655093" y="2183641"/>
                </a:cubicBezTo>
                <a:cubicBezTo>
                  <a:pt x="542084" y="2127137"/>
                  <a:pt x="690542" y="2220924"/>
                  <a:pt x="573206" y="2142698"/>
                </a:cubicBezTo>
                <a:cubicBezTo>
                  <a:pt x="494984" y="2025363"/>
                  <a:pt x="599140" y="2163445"/>
                  <a:pt x="504967" y="2088107"/>
                </a:cubicBezTo>
                <a:cubicBezTo>
                  <a:pt x="492159" y="2077861"/>
                  <a:pt x="490016" y="2057965"/>
                  <a:pt x="477672" y="2047164"/>
                </a:cubicBezTo>
                <a:cubicBezTo>
                  <a:pt x="452984" y="2025562"/>
                  <a:pt x="395785" y="1992573"/>
                  <a:pt x="395785" y="1992573"/>
                </a:cubicBezTo>
                <a:cubicBezTo>
                  <a:pt x="298258" y="1846280"/>
                  <a:pt x="450134" y="2068299"/>
                  <a:pt x="327546" y="1910686"/>
                </a:cubicBezTo>
                <a:cubicBezTo>
                  <a:pt x="307406" y="1884791"/>
                  <a:pt x="272955" y="1828800"/>
                  <a:pt x="272955" y="1828800"/>
                </a:cubicBezTo>
                <a:cubicBezTo>
                  <a:pt x="240473" y="1731352"/>
                  <a:pt x="261620" y="1770853"/>
                  <a:pt x="218364" y="1705970"/>
                </a:cubicBezTo>
                <a:cubicBezTo>
                  <a:pt x="179186" y="1549248"/>
                  <a:pt x="233970" y="1742381"/>
                  <a:pt x="177421" y="1610436"/>
                </a:cubicBezTo>
                <a:cubicBezTo>
                  <a:pt x="170032" y="1593195"/>
                  <a:pt x="171162" y="1573085"/>
                  <a:pt x="163773" y="1555844"/>
                </a:cubicBezTo>
                <a:cubicBezTo>
                  <a:pt x="157312" y="1540768"/>
                  <a:pt x="142570" y="1530130"/>
                  <a:pt x="136478" y="1514901"/>
                </a:cubicBezTo>
                <a:cubicBezTo>
                  <a:pt x="115107" y="1461473"/>
                  <a:pt x="81887" y="1351128"/>
                  <a:pt x="81887" y="1351128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মওলানা আব্দুল হামিদ খান ভাসানী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কৃষক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ছাড়তে হয়।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68645" y="1807733"/>
            <a:ext cx="13648" cy="43883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9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387" y="818865"/>
            <a:ext cx="7738406" cy="474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মওলানা ভাসানী কোথায় পড়াশুনা করেন?</a:t>
            </a: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কেনো তাকে কাগমারি ছাড়তে হয়েছিলো?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306" y="2463423"/>
            <a:ext cx="5390866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 দেওবন্দ মাদ্রাসায়।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4164" y="177425"/>
            <a:ext cx="4210284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বলি।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387" y="4844951"/>
            <a:ext cx="8093246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 অত্যাচারের বিরুদ্ধে প্রতিবাদ করায় জমিদারদের বিষ-নজরে পড়ে তাঁকে কাগমারি ছাড়তে হয়েছিলো।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1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97" y="2114259"/>
            <a:ext cx="4587173" cy="3440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9244" y="709683"/>
            <a:ext cx="7478972" cy="573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২টি শব্দ বলি। শব্দ ২টি দিয়ে বাক্য লিখি।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9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9936" y="2647665"/>
            <a:ext cx="7478972" cy="256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একজন প্রিয় মানুষ সম্পর্কে ১০টি বাক্য লিখ।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6479" y="1243334"/>
            <a:ext cx="2229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আনুশীলন</a:t>
            </a:r>
          </a:p>
        </p:txBody>
      </p:sp>
    </p:spTree>
    <p:extLst>
      <p:ext uri="{BB962C8B-B14F-4D97-AF65-F5344CB8AC3E}">
        <p14:creationId xmlns:p14="http://schemas.microsoft.com/office/powerpoint/2010/main" val="192697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9995" y="5246360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527143"/>
            <a:ext cx="5643350" cy="42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077" y="1408921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দেখি, শুনি ও বলি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19611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61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462" y="2203261"/>
            <a:ext cx="5827594" cy="120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মাওলানা আব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হামিদ খান ভাসা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558" y="4396854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কৃষক..........................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কাহিনি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0202" y="1616407"/>
            <a:ext cx="139889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311" y="3810000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7922" y="3086567"/>
            <a:ext cx="8052178" cy="25657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পাঠ্যাংশ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শুনে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পড়তে পারবে।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নতুন শব্দ খুঁজে তার অর্থ বলতে পারবে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পাঠে ব্যবহৃত যুক্তব্যঞ্জন সংবলিত শব্দ শুদ্ধ উচ্চারণে পড়তে পারবে।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মজলুম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জননেতা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ভাসানী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ছেলেবেলা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9361" y="1852785"/>
            <a:ext cx="2047164" cy="10427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6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64595" y="5305492"/>
            <a:ext cx="6905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মওলানা আব্দুল হামিদ খান ভাসানী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8" y="633295"/>
            <a:ext cx="8382000" cy="444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4595" y="6117464"/>
            <a:ext cx="6905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কৃষক-মজুর-শ্রমিকের অতি আপনজন।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5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5843" y="5091203"/>
            <a:ext cx="7492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চিরকাল নির্যাতিত, নিপীড়িত মানুষের কাছাকাছি এসে দাঁড়িয়েছেন তিনি।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145303"/>
            <a:ext cx="6781800" cy="3000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0310" y="5091203"/>
            <a:ext cx="7492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মজলুম মানুষের সুখে-দুখে কাঁধে কাঁধ মিলিয়ে তাদের কথা বলেছেন। সংগ্রাম করেছেন।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308" y="5045037"/>
            <a:ext cx="7492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তিনি মজলুম জননেতা।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4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395" y="5076823"/>
            <a:ext cx="7656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১৮৮০ সালে সিরাজগঞ্জের ধানগড়া গ্রামে এক দরিদ্র কৃষক পরিবারে।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2" y="249696"/>
            <a:ext cx="8382000" cy="444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6096" y="5084233"/>
            <a:ext cx="5540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বাবাঃ হাজী শরাফত আলী খান।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মাঃ মোসাম্মৎ মজিরন বিবি।</a:t>
            </a: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3959" y="5896884"/>
            <a:ext cx="5540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অল্প বয়সেই পিতৃমাতৃহীন হন।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4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173" y="5375259"/>
            <a:ext cx="696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চাচা ইব্রাহীম খান তাঁকে শৈশবে আশ্রয় দেন।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2" y="182919"/>
            <a:ext cx="8382000" cy="444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0406" y="5156935"/>
            <a:ext cx="69603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ইরাক থেকে আগত এক পীর সাহেবের স্নেহদৃষ্টিতে ভারতের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দেওবন্দ মাদ্রাসায়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পড়াশুনার সুযোগ পান।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0406" y="5649378"/>
            <a:ext cx="696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সময় তিনি দেশাত্ববোধে উদ্বুদ্ধ হন।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2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609</Words>
  <Application>Microsoft Office PowerPoint</Application>
  <PresentationFormat>On-screen Show (4:3)</PresentationFormat>
  <Paragraphs>122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Mongolian Baiti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Joynob Islam</cp:lastModifiedBy>
  <cp:revision>43</cp:revision>
  <dcterms:created xsi:type="dcterms:W3CDTF">2017-07-21T17:16:17Z</dcterms:created>
  <dcterms:modified xsi:type="dcterms:W3CDTF">2017-07-28T10:05:56Z</dcterms:modified>
</cp:coreProperties>
</file>